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47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73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89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34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6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7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08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1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1AE6-03B0-4541-9BE7-21C384984E9E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5EE2-2688-4D61-86E7-F0B1D74C97F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MSIPCMContentMarking" descr="{&quot;HashCode&quot;:-737422140,&quot;Placement&quot;:&quot;Footer&quot;,&quot;Top&quot;:521.6203,&quot;Left&quot;:316.140228,&quot;SlideWidth&quot;:720,&quot;SlideHeight&quot;:540}">
            <a:extLst>
              <a:ext uri="{FF2B5EF4-FFF2-40B4-BE49-F238E27FC236}">
                <a16:creationId xmlns:a16="http://schemas.microsoft.com/office/drawing/2014/main" id="{6ACB9904-DCBF-42D8-846F-01D647B95637}"/>
              </a:ext>
            </a:extLst>
          </p:cNvPr>
          <p:cNvSpPr txBox="1"/>
          <p:nvPr userDrawn="1"/>
        </p:nvSpPr>
        <p:spPr>
          <a:xfrm>
            <a:off x="4014981" y="6624578"/>
            <a:ext cx="1114038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008000"/>
                </a:solidFill>
                <a:latin typeface="arial" panose="020B0604020202020204" pitchFamily="34" charset="0"/>
              </a:rPr>
              <a:t>C1 - Internal use</a:t>
            </a:r>
          </a:p>
        </p:txBody>
      </p:sp>
    </p:spTree>
    <p:extLst>
      <p:ext uri="{BB962C8B-B14F-4D97-AF65-F5344CB8AC3E}">
        <p14:creationId xmlns:p14="http://schemas.microsoft.com/office/powerpoint/2010/main" val="397118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err="1"/>
              <a:t>Charte</a:t>
            </a:r>
            <a:r>
              <a:rPr lang="en-US" sz="3600" dirty="0"/>
              <a:t> CEDEF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Mod</a:t>
            </a:r>
            <a:r>
              <a:rPr lang="fr-FR" sz="3600" dirty="0"/>
              <a:t>è</a:t>
            </a:r>
            <a:r>
              <a:rPr lang="en-US" sz="3600" dirty="0"/>
              <a:t>le de </a:t>
            </a:r>
            <a:r>
              <a:rPr lang="en-US" sz="3600" dirty="0" err="1"/>
              <a:t>Cas</a:t>
            </a:r>
            <a:endParaRPr lang="en-US" sz="3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01" y="0"/>
            <a:ext cx="2337997" cy="98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Titre (ne pas forcément mettre le diagnostic si on veut du « suspense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Prénom, Nom</a:t>
            </a:r>
          </a:p>
          <a:p>
            <a:r>
              <a:rPr lang="fr-FR" dirty="0"/>
              <a:t>Spécialité</a:t>
            </a:r>
          </a:p>
        </p:txBody>
      </p:sp>
    </p:spTree>
    <p:extLst>
      <p:ext uri="{BB962C8B-B14F-4D97-AF65-F5344CB8AC3E}">
        <p14:creationId xmlns:p14="http://schemas.microsoft.com/office/powerpoint/2010/main" val="297776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Directement présentation du cas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Veillez à ne pas mettre trop de texte, privilégier l’iconographie ++ clinique, </a:t>
            </a:r>
            <a:r>
              <a:rPr lang="fr-FR" dirty="0" err="1"/>
              <a:t>anapath</a:t>
            </a:r>
            <a:r>
              <a:rPr lang="fr-FR" dirty="0"/>
              <a:t>, radio selon les cas</a:t>
            </a:r>
          </a:p>
          <a:p>
            <a:r>
              <a:rPr lang="fr-FR" dirty="0"/>
              <a:t>Pour la présentation du cas : </a:t>
            </a:r>
            <a:r>
              <a:rPr lang="fr-FR" dirty="0">
                <a:solidFill>
                  <a:srgbClr val="C00000"/>
                </a:solidFill>
              </a:rPr>
              <a:t>4-6 diapos max</a:t>
            </a:r>
          </a:p>
        </p:txBody>
      </p:sp>
    </p:spTree>
    <p:extLst>
      <p:ext uri="{BB962C8B-B14F-4D97-AF65-F5344CB8AC3E}">
        <p14:creationId xmlns:p14="http://schemas.microsoft.com/office/powerpoint/2010/main" val="185851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/>
              <a:t>Une diapo de synthèse du raisonnement diagnostique ou thérapeutique ou qui donne juste le diagnostic(pour souligner l’originalité)</a:t>
            </a:r>
          </a:p>
        </p:txBody>
      </p:sp>
    </p:spTree>
    <p:extLst>
      <p:ext uri="{BB962C8B-B14F-4D97-AF65-F5344CB8AC3E}">
        <p14:creationId xmlns:p14="http://schemas.microsoft.com/office/powerpoint/2010/main" val="339173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2-3 diapos maximum</a:t>
            </a:r>
          </a:p>
          <a:p>
            <a:r>
              <a:rPr lang="fr-FR" dirty="0"/>
              <a:t>Rester ciblé sur le cas pas de généralités inutiles</a:t>
            </a:r>
          </a:p>
        </p:txBody>
      </p:sp>
    </p:spTree>
    <p:extLst>
      <p:ext uri="{BB962C8B-B14F-4D97-AF65-F5344CB8AC3E}">
        <p14:creationId xmlns:p14="http://schemas.microsoft.com/office/powerpoint/2010/main" val="60414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Ne pas reprendre toute la discussion, juste le message fort intérêt du cas, perspectives éventuelles</a:t>
            </a:r>
          </a:p>
          <a:p>
            <a:r>
              <a:rPr lang="fr-FR" dirty="0"/>
              <a:t>Pas de diapos de biblio</a:t>
            </a:r>
          </a:p>
        </p:txBody>
      </p:sp>
    </p:spTree>
    <p:extLst>
      <p:ext uri="{BB962C8B-B14F-4D97-AF65-F5344CB8AC3E}">
        <p14:creationId xmlns:p14="http://schemas.microsoft.com/office/powerpoint/2010/main" val="9462499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115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Arial</vt:lpstr>
      <vt:lpstr>Calibri</vt:lpstr>
      <vt:lpstr>Thème Office</vt:lpstr>
      <vt:lpstr>Présentation PowerPoint</vt:lpstr>
      <vt:lpstr>Titre (ne pas forcément mettre le diagnostic si on veut du « suspense »</vt:lpstr>
      <vt:lpstr>Directement présentation du cas</vt:lpstr>
      <vt:lpstr>Une diapo de synthèse du raisonnement diagnostique ou thérapeutique ou qui donne juste le diagnostic(pour souligner l’originalité)</vt:lpstr>
      <vt:lpstr>Discussion</vt:lpstr>
      <vt:lpstr>Conclusion</vt:lpstr>
    </vt:vector>
  </TitlesOfParts>
  <Company>CHU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(ne pas forcément mettre le diagnostic si on veut du « suspense »</dc:title>
  <dc:creator>BEYLOT-BARRY Marie</dc:creator>
  <cp:lastModifiedBy>SALCEDO Nikki</cp:lastModifiedBy>
  <cp:revision>5</cp:revision>
  <dcterms:created xsi:type="dcterms:W3CDTF">2018-07-02T11:27:36Z</dcterms:created>
  <dcterms:modified xsi:type="dcterms:W3CDTF">2022-07-21T15:26:34Z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3b7177-c66c-4b22-a350-7ee86f9a1e74_Enabled">
    <vt:lpwstr>true</vt:lpwstr>
  </property>
  <property fmtid="{D5CDD505-2E9C-101B-9397-08002B2CF9AE}" pid="3" name="MSIP_Label_f43b7177-c66c-4b22-a350-7ee86f9a1e74_SetDate">
    <vt:lpwstr>2022-07-21T15:26:15Z</vt:lpwstr>
  </property>
  <property fmtid="{D5CDD505-2E9C-101B-9397-08002B2CF9AE}" pid="4" name="MSIP_Label_f43b7177-c66c-4b22-a350-7ee86f9a1e74_Method">
    <vt:lpwstr>Standard</vt:lpwstr>
  </property>
  <property fmtid="{D5CDD505-2E9C-101B-9397-08002B2CF9AE}" pid="5" name="MSIP_Label_f43b7177-c66c-4b22-a350-7ee86f9a1e74_Name">
    <vt:lpwstr>C1_Internal use</vt:lpwstr>
  </property>
  <property fmtid="{D5CDD505-2E9C-101B-9397-08002B2CF9AE}" pid="6" name="MSIP_Label_f43b7177-c66c-4b22-a350-7ee86f9a1e74_SiteId">
    <vt:lpwstr>e4e1abd9-eac7-4a71-ab52-da5c998aa7ba</vt:lpwstr>
  </property>
  <property fmtid="{D5CDD505-2E9C-101B-9397-08002B2CF9AE}" pid="7" name="MSIP_Label_f43b7177-c66c-4b22-a350-7ee86f9a1e74_ActionId">
    <vt:lpwstr>ab91bb74-2727-4680-9726-1431311ec7c3</vt:lpwstr>
  </property>
  <property fmtid="{D5CDD505-2E9C-101B-9397-08002B2CF9AE}" pid="8" name="MSIP_Label_f43b7177-c66c-4b22-a350-7ee86f9a1e74_ContentBits">
    <vt:lpwstr>2</vt:lpwstr>
  </property>
</Properties>
</file>